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67F84E-D32E-43F9-8638-B01D99D85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6874" y="1054914"/>
            <a:ext cx="5518066" cy="2268559"/>
          </a:xfrm>
        </p:spPr>
        <p:txBody>
          <a:bodyPr>
            <a:normAutofit fontScale="90000"/>
          </a:bodyPr>
          <a:lstStyle/>
          <a:p>
            <a:r>
              <a:rPr lang="es-ES" dirty="0"/>
              <a:t>Examen Diseño de interfaces web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ABAA734-E39A-4C05-862E-A16CE63546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7107" y="3429000"/>
            <a:ext cx="5357600" cy="1160213"/>
          </a:xfrm>
        </p:spPr>
        <p:txBody>
          <a:bodyPr/>
          <a:lstStyle/>
          <a:p>
            <a:r>
              <a:rPr lang="es-ES" dirty="0"/>
              <a:t>Luis Martínez Holguín</a:t>
            </a:r>
          </a:p>
        </p:txBody>
      </p:sp>
    </p:spTree>
    <p:extLst>
      <p:ext uri="{BB962C8B-B14F-4D97-AF65-F5344CB8AC3E}">
        <p14:creationId xmlns:p14="http://schemas.microsoft.com/office/powerpoint/2010/main" val="946008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3A20A98-77E4-409F-83B1-0C44A2E450CC}"/>
              </a:ext>
            </a:extLst>
          </p:cNvPr>
          <p:cNvSpPr txBox="1"/>
          <p:nvPr/>
        </p:nvSpPr>
        <p:spPr>
          <a:xfrm>
            <a:off x="3318843" y="255411"/>
            <a:ext cx="5515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Vamos a repasar un poco las imágenes anteriores…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61274D2-BBD0-499A-8458-A1790AE2B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910" y="715108"/>
            <a:ext cx="8619513" cy="131176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3320FDD-68AC-4DDA-A318-42FB69704750}"/>
              </a:ext>
            </a:extLst>
          </p:cNvPr>
          <p:cNvSpPr txBox="1"/>
          <p:nvPr/>
        </p:nvSpPr>
        <p:spPr>
          <a:xfrm>
            <a:off x="1744910" y="2292626"/>
            <a:ext cx="9315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Nav</a:t>
            </a:r>
            <a:r>
              <a:rPr lang="es-ES" dirty="0"/>
              <a:t> sencillo y fijado al top con un </a:t>
            </a:r>
            <a:r>
              <a:rPr lang="es-ES" dirty="0" err="1"/>
              <a:t>header</a:t>
            </a:r>
            <a:r>
              <a:rPr lang="es-ES" dirty="0"/>
              <a:t> simple y el logo de la página, el color de fondo </a:t>
            </a:r>
          </a:p>
          <a:p>
            <a:r>
              <a:rPr lang="es-ES" dirty="0"/>
              <a:t>del </a:t>
            </a:r>
            <a:r>
              <a:rPr lang="es-ES" dirty="0" err="1"/>
              <a:t>header</a:t>
            </a:r>
            <a:r>
              <a:rPr lang="es-ES" dirty="0"/>
              <a:t> se puede cambiar con variables </a:t>
            </a:r>
            <a:r>
              <a:rPr lang="es-ES" dirty="0" err="1"/>
              <a:t>sass</a:t>
            </a:r>
            <a:r>
              <a:rPr lang="es-ES" dirty="0"/>
              <a:t>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C65140C-BA24-4989-A5CD-D83A7AAE3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777" y="3204712"/>
            <a:ext cx="4629150" cy="24003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6E2000B-7FEB-429B-9C74-F6064B2A7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194" y="3204712"/>
            <a:ext cx="4154991" cy="237305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E0018D0-7631-41DB-9389-18DEF819EA8D}"/>
              </a:ext>
            </a:extLst>
          </p:cNvPr>
          <p:cNvSpPr txBox="1"/>
          <p:nvPr/>
        </p:nvSpPr>
        <p:spPr>
          <a:xfrm>
            <a:off x="1744910" y="5872294"/>
            <a:ext cx="961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En los tamaños mas pequeños así luce el menú sin abrir y desplegado, siempre fijado al top.</a:t>
            </a:r>
          </a:p>
        </p:txBody>
      </p:sp>
    </p:spTree>
    <p:extLst>
      <p:ext uri="{BB962C8B-B14F-4D97-AF65-F5344CB8AC3E}">
        <p14:creationId xmlns:p14="http://schemas.microsoft.com/office/powerpoint/2010/main" val="1797088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E732557F-4C9A-4771-B625-CC0391931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841" y="134224"/>
            <a:ext cx="2338134" cy="246636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4F4BCCB-427D-43BA-85C8-46233DC770A7}"/>
              </a:ext>
            </a:extLst>
          </p:cNvPr>
          <p:cNvSpPr txBox="1"/>
          <p:nvPr/>
        </p:nvSpPr>
        <p:spPr>
          <a:xfrm>
            <a:off x="4991450" y="302004"/>
            <a:ext cx="6342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El </a:t>
            </a:r>
            <a:r>
              <a:rPr lang="es-ES" dirty="0" err="1"/>
              <a:t>article</a:t>
            </a:r>
            <a:r>
              <a:rPr lang="es-ES" dirty="0"/>
              <a:t> principal siempre mantiene el 100% del espacio de</a:t>
            </a:r>
          </a:p>
          <a:p>
            <a:r>
              <a:rPr lang="es-ES" dirty="0"/>
              <a:t>la pantalla.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13EF93F-14D1-415F-8DA8-ED2E8AF24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752" y="4558776"/>
            <a:ext cx="4047853" cy="158616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83A7CC27-DA27-441B-884D-161506868C86}"/>
              </a:ext>
            </a:extLst>
          </p:cNvPr>
          <p:cNvSpPr txBox="1"/>
          <p:nvPr/>
        </p:nvSpPr>
        <p:spPr>
          <a:xfrm>
            <a:off x="3340151" y="3077042"/>
            <a:ext cx="6342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Al ir minimizando la pantalla las partes secundarias van </a:t>
            </a:r>
          </a:p>
          <a:p>
            <a:r>
              <a:rPr lang="es-ES" dirty="0"/>
              <a:t>pasando de 4 a 3, de 3 a 2 y de 2 a 1 para pantallas </a:t>
            </a:r>
          </a:p>
          <a:p>
            <a:r>
              <a:rPr lang="es-ES" dirty="0"/>
              <a:t>móviles. Como se ve en las siguientes imágenes.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A235889-5F36-43DC-9229-FA8BA7961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853" y="4491051"/>
            <a:ext cx="3302597" cy="173583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2A490CB-B6FE-4328-8242-3CD19E3A4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9600" y="4483939"/>
            <a:ext cx="1619001" cy="173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66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F14228-3F3A-4316-936E-BE541DCF3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3196" y="395276"/>
            <a:ext cx="2785156" cy="1077229"/>
          </a:xfrm>
        </p:spPr>
        <p:txBody>
          <a:bodyPr/>
          <a:lstStyle/>
          <a:p>
            <a:r>
              <a:rPr lang="es-ES" dirty="0"/>
              <a:t>EL FOOTER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FD9DDB2-B022-44AA-97ED-49106F8C5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777" y="1290246"/>
            <a:ext cx="8421892" cy="36451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0B28958-ACF7-4363-8B89-627CBBB1F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777" y="3313477"/>
            <a:ext cx="5514975" cy="9525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86DF36F-4AA7-4310-B200-7B526A1D5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777" y="2019812"/>
            <a:ext cx="7467600" cy="69532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6F94F74-96D5-41A5-B9D1-F5D6EF7A2CDE}"/>
              </a:ext>
            </a:extLst>
          </p:cNvPr>
          <p:cNvSpPr txBox="1"/>
          <p:nvPr/>
        </p:nvSpPr>
        <p:spPr>
          <a:xfrm>
            <a:off x="2206305" y="4890782"/>
            <a:ext cx="596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Así se ve el </a:t>
            </a:r>
            <a:r>
              <a:rPr lang="es-ES" dirty="0" err="1"/>
              <a:t>footer</a:t>
            </a:r>
            <a:r>
              <a:rPr lang="es-ES" dirty="0"/>
              <a:t> en las diferentes medidas responsive.</a:t>
            </a:r>
          </a:p>
        </p:txBody>
      </p:sp>
    </p:spTree>
    <p:extLst>
      <p:ext uri="{BB962C8B-B14F-4D97-AF65-F5344CB8AC3E}">
        <p14:creationId xmlns:p14="http://schemas.microsoft.com/office/powerpoint/2010/main" val="489451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456689-B6CE-4BCA-AD12-32114AFE2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235370"/>
            <a:ext cx="7958331" cy="1077229"/>
          </a:xfrm>
        </p:spPr>
        <p:txBody>
          <a:bodyPr/>
          <a:lstStyle/>
          <a:p>
            <a:r>
              <a:rPr lang="es-ES" dirty="0"/>
              <a:t>El primer intento…..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88284F9-1FAF-46F5-9A67-36128C8CA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129" y="1011353"/>
            <a:ext cx="7500010" cy="2655169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C38809D-F2D5-491D-A1BD-E9F3FBB3C17B}"/>
              </a:ext>
            </a:extLst>
          </p:cNvPr>
          <p:cNvSpPr txBox="1"/>
          <p:nvPr/>
        </p:nvSpPr>
        <p:spPr>
          <a:xfrm>
            <a:off x="2239860" y="5726778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De primeras hice un diseño responsive únicamente marcando las secciones</a:t>
            </a:r>
          </a:p>
          <a:p>
            <a:r>
              <a:rPr lang="es-ES" dirty="0"/>
              <a:t>de la página principal.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72E697E-097E-4A5E-B349-AE374BD71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129" y="3923678"/>
            <a:ext cx="7500010" cy="180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53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A49D387-8D10-4CEB-B6D9-C0A0F5567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661" y="224580"/>
            <a:ext cx="3644542" cy="414608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C74F327-1AA6-4960-B4F8-67257EC77163}"/>
              </a:ext>
            </a:extLst>
          </p:cNvPr>
          <p:cNvSpPr txBox="1"/>
          <p:nvPr/>
        </p:nvSpPr>
        <p:spPr>
          <a:xfrm>
            <a:off x="1702965" y="4882393"/>
            <a:ext cx="9071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Así se veía al hacer mas pequeña la pantalla del navegador con el resto de artículos y </a:t>
            </a:r>
          </a:p>
          <a:p>
            <a:r>
              <a:rPr lang="es-ES" dirty="0" err="1"/>
              <a:t>footer</a:t>
            </a:r>
            <a:r>
              <a:rPr lang="es-ES" dirty="0"/>
              <a:t> en el pie de página.</a:t>
            </a:r>
          </a:p>
        </p:txBody>
      </p:sp>
    </p:spTree>
    <p:extLst>
      <p:ext uri="{BB962C8B-B14F-4D97-AF65-F5344CB8AC3E}">
        <p14:creationId xmlns:p14="http://schemas.microsoft.com/office/powerpoint/2010/main" val="1361484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51C109-E56D-4DB4-B8BF-F723D28E9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717" y="682221"/>
            <a:ext cx="6316921" cy="626461"/>
          </a:xfrm>
        </p:spPr>
        <p:txBody>
          <a:bodyPr>
            <a:normAutofit fontScale="90000"/>
          </a:bodyPr>
          <a:lstStyle/>
          <a:p>
            <a:r>
              <a:rPr lang="es-ES" dirty="0"/>
              <a:t>Intentando añadir un menú aside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0EBA53C-DD4A-4A40-97C0-9E47DDEB6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054" y="1501629"/>
            <a:ext cx="7495584" cy="281922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821AD69-8696-49B0-8ED6-F70B00552670}"/>
              </a:ext>
            </a:extLst>
          </p:cNvPr>
          <p:cNvSpPr txBox="1"/>
          <p:nvPr/>
        </p:nvSpPr>
        <p:spPr>
          <a:xfrm>
            <a:off x="1702965" y="4723002"/>
            <a:ext cx="9212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No pintaba del todo mal tras hacer unos pequeños cambios, pero al colocar una plantilla</a:t>
            </a:r>
          </a:p>
          <a:p>
            <a:r>
              <a:rPr lang="es-ES" dirty="0"/>
              <a:t>de un menú aside, se desconfiguro todo el responsive de medidas mas pequeñas.</a:t>
            </a:r>
          </a:p>
        </p:txBody>
      </p:sp>
    </p:spTree>
    <p:extLst>
      <p:ext uri="{BB962C8B-B14F-4D97-AF65-F5344CB8AC3E}">
        <p14:creationId xmlns:p14="http://schemas.microsoft.com/office/powerpoint/2010/main" val="3093074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D1B856-429F-4BBB-B9A8-EDD71C12A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9" y="808056"/>
            <a:ext cx="1876302" cy="1077229"/>
          </a:xfrm>
        </p:spPr>
        <p:txBody>
          <a:bodyPr/>
          <a:lstStyle/>
          <a:p>
            <a:r>
              <a:rPr lang="es-ES" dirty="0"/>
              <a:t>Tamaño medio: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67C0C88B-33F3-4B25-B87E-4A8A123D094B}"/>
              </a:ext>
            </a:extLst>
          </p:cNvPr>
          <p:cNvSpPr txBox="1">
            <a:spLocks/>
          </p:cNvSpPr>
          <p:nvPr/>
        </p:nvSpPr>
        <p:spPr>
          <a:xfrm>
            <a:off x="8642040" y="808055"/>
            <a:ext cx="1876302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Tamaño pequeño: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6B50446-5C8E-41AD-BCA6-338684B9C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726" y="1952538"/>
            <a:ext cx="3762374" cy="330993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ABCC844-2A1A-4F46-90AF-0293ABB58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308" y="1952539"/>
            <a:ext cx="2533932" cy="328994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98088AC-B3D9-46D9-8A95-072F076E6881}"/>
              </a:ext>
            </a:extLst>
          </p:cNvPr>
          <p:cNvSpPr txBox="1"/>
          <p:nvPr/>
        </p:nvSpPr>
        <p:spPr>
          <a:xfrm>
            <a:off x="1853967" y="5595457"/>
            <a:ext cx="3865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En tamaño medio el menú aside se </a:t>
            </a:r>
          </a:p>
          <a:p>
            <a:r>
              <a:rPr lang="es-ES" dirty="0"/>
              <a:t>Solapaba con el articulo principal.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C45D3B6-BE60-4AAE-8AEE-B795D0E249A9}"/>
              </a:ext>
            </a:extLst>
          </p:cNvPr>
          <p:cNvSpPr txBox="1"/>
          <p:nvPr/>
        </p:nvSpPr>
        <p:spPr>
          <a:xfrm>
            <a:off x="7599968" y="5612235"/>
            <a:ext cx="3557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En el tamaño aside directamente</a:t>
            </a:r>
          </a:p>
          <a:p>
            <a:r>
              <a:rPr lang="es-ES" dirty="0" err="1"/>
              <a:t>desaparecia</a:t>
            </a:r>
            <a:r>
              <a:rPr lang="es-ES" dirty="0"/>
              <a:t> el aside.</a:t>
            </a:r>
          </a:p>
        </p:txBody>
      </p:sp>
    </p:spTree>
    <p:extLst>
      <p:ext uri="{BB962C8B-B14F-4D97-AF65-F5344CB8AC3E}">
        <p14:creationId xmlns:p14="http://schemas.microsoft.com/office/powerpoint/2010/main" val="2119638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058A79-6A83-41F5-A0B8-07CA975BA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Decidí intentar hacerlo un poco mas sencillo con </a:t>
            </a:r>
            <a:r>
              <a:rPr lang="es-ES" dirty="0" err="1"/>
              <a:t>bootstrap</a:t>
            </a:r>
            <a:r>
              <a:rPr lang="es-ES" dirty="0"/>
              <a:t>: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1E8BCF0-C863-44EF-817A-805B77756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494" y="2437757"/>
            <a:ext cx="9935012" cy="151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505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78B4BBF-3F6E-4EA8-AC87-84120052F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199" y="1954634"/>
            <a:ext cx="8843601" cy="326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932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6237AA6-1B15-4626-883C-0F623E2FC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627" y="993075"/>
            <a:ext cx="9097598" cy="563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28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D571E9D-D1F6-4B1D-BDB4-B20E4AE9D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054" y="3246741"/>
            <a:ext cx="8421892" cy="36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153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{D8E7D50D-74C8-4129-8944-6000E34F9822}tf16401375</Template>
  <TotalTime>50</TotalTime>
  <Words>246</Words>
  <Application>Microsoft Office PowerPoint</Application>
  <PresentationFormat>Panorámica</PresentationFormat>
  <Paragraphs>28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MS Shell Dlg 2</vt:lpstr>
      <vt:lpstr>Wingdings</vt:lpstr>
      <vt:lpstr>Wingdings 3</vt:lpstr>
      <vt:lpstr>Madison</vt:lpstr>
      <vt:lpstr>Examen Diseño de interfaces web</vt:lpstr>
      <vt:lpstr>El primer intento…..</vt:lpstr>
      <vt:lpstr>Presentación de PowerPoint</vt:lpstr>
      <vt:lpstr>Intentando añadir un menú aside</vt:lpstr>
      <vt:lpstr>Tamaño medio:</vt:lpstr>
      <vt:lpstr>Decidí intentar hacerlo un poco mas sencillo con bootstrap: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EL FOOTER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Examen Diseño de interfaces web</dc:title>
  <dc:creator>sT</dc:creator>
  <cp:lastModifiedBy>sT</cp:lastModifiedBy>
  <cp:revision>4</cp:revision>
  <dcterms:created xsi:type="dcterms:W3CDTF">2022-03-15T12:20:40Z</dcterms:created>
  <dcterms:modified xsi:type="dcterms:W3CDTF">2022-03-15T13:11:10Z</dcterms:modified>
</cp:coreProperties>
</file>